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250E98-A729-F898-A878-16EB31D2A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CCB95-D0FC-56ED-B1E4-0CA2212087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A43183-B71B-B81C-7FB2-4DB65DE44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9F01-50C2-4B99-83B6-808AA48F9C73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22D2969-4213-7D04-AEFD-47025559D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14B946-D5F8-6B51-6F19-F3FB4AD82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5D7-A769-424B-BBA3-C3D6BA2B6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203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5D7F2C-C362-B42B-134D-7856FBECF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BCF1F3F-50A8-2011-6558-9B3ABC7F89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AC0E2F-27FE-6FD3-9317-BFA90EBE4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9F01-50C2-4B99-83B6-808AA48F9C73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B5890D-4795-6B46-D0D7-90BD3CED0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0A96CA-B601-A838-88B0-C4706B7B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5D7-A769-424B-BBA3-C3D6BA2B6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969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D974160-5EF9-B5BF-AA6B-AD06265519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8FF7682-16A0-6A26-10A5-58CF74D5D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7A5DA7-51DB-16E8-C8DC-C5F4D431B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9F01-50C2-4B99-83B6-808AA48F9C73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5AD3C3-63B5-80A7-4476-6BCCADC30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A12B9B-EC2D-87E0-536E-C4025CDB0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5D7-A769-424B-BBA3-C3D6BA2B6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44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BC2E01-14C2-D084-88C0-E9BD9672E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5CC797-0CAE-CEDA-F57D-BB1C3DF61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FB7BF5-F89F-C2FE-C800-7BDC44585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9F01-50C2-4B99-83B6-808AA48F9C73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3F256D0-D750-BBE9-9A67-F228D8E10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E6D55D-981C-5DC9-1896-784959ACC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5D7-A769-424B-BBA3-C3D6BA2B6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203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2C1408-5CC6-2313-81BD-C4BFB0DFE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D864A89-F295-1407-92B8-5C3C8CED6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BC4C80-BCDB-CE87-3977-CD0FDF97F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9F01-50C2-4B99-83B6-808AA48F9C73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7D5BA7-3E51-7359-4D55-E40A55F14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7D1499-AACB-3FF4-D0EC-192F923EA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5D7-A769-424B-BBA3-C3D6BA2B6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87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D9E709-E341-FA5D-9402-96F75EA4A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D3ECFF-B23E-BC49-E2FB-BE3FB2792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EFCD51D-86E8-1663-DBDF-11DB341C3F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C2B8ED-B052-01B4-CC19-29149D8D1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9F01-50C2-4B99-83B6-808AA48F9C73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835C0BB-FB34-B8AF-A7CB-2CED8D306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6F4D4A5-3EB4-A42B-ED99-4F9B202F6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5D7-A769-424B-BBA3-C3D6BA2B6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792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2AB261-F3FA-0B9E-5C70-5E8988A94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C965AA8-F642-8DEB-5AA4-3B899046C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E78BB28-9AEE-5E7A-AB93-D6C2291A1D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C02EE9A-A724-D3F7-50E6-52BB3DE334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6C0AEC4-DF21-5D9E-76B9-AFC9170BC3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16681A0-7EF7-0656-E438-DE072DBB3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9F01-50C2-4B99-83B6-808AA48F9C73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2F2A136-9F2B-C0B0-4C8E-D5309CDF9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D124849-9479-87C8-9517-584DA11C1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5D7-A769-424B-BBA3-C3D6BA2B6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7370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B2452D-402E-9B25-7858-A04560AA2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B66DB22-61E2-6FB3-BDE8-7F808D914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9F01-50C2-4B99-83B6-808AA48F9C73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FEB5D29E-CFE5-2727-DF45-813C73902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1FF86D1-5CD3-D4AF-4D84-C69BAEFB8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5D7-A769-424B-BBA3-C3D6BA2B6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70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59C386E-A218-3A25-44A1-FC01BA67F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9F01-50C2-4B99-83B6-808AA48F9C73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3DBCDC2-FFDF-C805-6028-14B19D33D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FB7F0DE-95D6-4088-D637-A5EE94687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5D7-A769-424B-BBA3-C3D6BA2B6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07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E43110-D5C7-7E2F-DF7B-9F963B44C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F1075D-7DD7-2278-F3D9-73F70BD21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C0DBD20-3867-8B9D-98FD-832FD8C79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363AFAC-D6AE-81E1-8A68-A32EA7B85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9F01-50C2-4B99-83B6-808AA48F9C73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C1E26A1-F24C-27CB-BC5E-2B30DFA6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B282D79-7B82-2663-3F68-7036FB80F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5D7-A769-424B-BBA3-C3D6BA2B6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50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2DD6CD-A484-DD82-DF77-125BC32A7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77A6000-5FA6-A817-1F20-6BA44B66B5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B622F58-4529-527B-F261-1E9C48B5F2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C7F4AC-B921-E5F5-185A-2535C0077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9F01-50C2-4B99-83B6-808AA48F9C73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C7891F2-CA67-0D1C-567F-A11CC905B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FC1AABD-F721-F87D-2979-290355310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E5D7-A769-424B-BBA3-C3D6BA2B6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35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88F064F-33F0-87AA-126D-8F358FE43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AF4EFF9-2AF4-3D9B-FE6E-A36B5CAEE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8AE819-FE76-DFD1-4CC6-5D7A8F01ED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49F01-50C2-4B99-83B6-808AA48F9C73}" type="datetimeFigureOut">
              <a:rPr lang="pt-BR" smtClean="0"/>
              <a:t>16/05/2023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C0B8F7-12D2-F9AF-F9A9-338A5EF66A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924C8E-B89D-2EF0-88B5-2418CD1082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6E5D7-A769-424B-BBA3-C3D6BA2B69E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191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B989EC-EA60-4C43-CFD3-03A23A2DBE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96723"/>
          </a:xfrm>
        </p:spPr>
        <p:txBody>
          <a:bodyPr anchor="t" anchorCtr="0">
            <a:normAutofit/>
          </a:bodyPr>
          <a:lstStyle/>
          <a:p>
            <a:endParaRPr lang="pt-BR" sz="5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3339B6-7263-2005-3718-B9156CD05B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38401"/>
            <a:ext cx="9144000" cy="4165600"/>
          </a:xfrm>
        </p:spPr>
        <p:txBody>
          <a:bodyPr>
            <a:normAutofit/>
          </a:bodyPr>
          <a:lstStyle/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11588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SILVIO MENDES FERREIRA</dc:creator>
  <cp:lastModifiedBy>SILVIO MENDES FERREIRA</cp:lastModifiedBy>
  <cp:revision>1</cp:revision>
  <dcterms:created xsi:type="dcterms:W3CDTF">2023-05-17T00:20:14Z</dcterms:created>
  <dcterms:modified xsi:type="dcterms:W3CDTF">2023-05-17T00:20:21Z</dcterms:modified>
</cp:coreProperties>
</file>